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57" r:id="rId5"/>
    <p:sldId id="258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F30F-524B-415E-B1F2-E2F00E6FE07A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CCD5-B4ED-44EC-BC9E-1163ACA2C0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9936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F30F-524B-415E-B1F2-E2F00E6FE07A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CCD5-B4ED-44EC-BC9E-1163ACA2C0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5765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F30F-524B-415E-B1F2-E2F00E6FE07A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CCD5-B4ED-44EC-BC9E-1163ACA2C0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908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F30F-524B-415E-B1F2-E2F00E6FE07A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CCD5-B4ED-44EC-BC9E-1163ACA2C0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2578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F30F-524B-415E-B1F2-E2F00E6FE07A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CCD5-B4ED-44EC-BC9E-1163ACA2C0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1430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F30F-524B-415E-B1F2-E2F00E6FE07A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CCD5-B4ED-44EC-BC9E-1163ACA2C0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0278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F30F-524B-415E-B1F2-E2F00E6FE07A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CCD5-B4ED-44EC-BC9E-1163ACA2C0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6779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F30F-524B-415E-B1F2-E2F00E6FE07A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CCD5-B4ED-44EC-BC9E-1163ACA2C0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2637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F30F-524B-415E-B1F2-E2F00E6FE07A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CCD5-B4ED-44EC-BC9E-1163ACA2C0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5350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F30F-524B-415E-B1F2-E2F00E6FE07A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CCD5-B4ED-44EC-BC9E-1163ACA2C0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819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F30F-524B-415E-B1F2-E2F00E6FE07A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2CCD5-B4ED-44EC-BC9E-1163ACA2C0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5168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1000"/>
            <a:lum/>
            <a:extLst>
              <a:ext uri="{BEBA8EAE-BF5A-486C-A8C5-ECC9F3942E4B}">
                <a14:imgProps xmlns:a14="http://schemas.microsoft.com/office/drawing/2010/main" xmlns="">
                  <a14:imgLayer r:embed="rId14"/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1F30F-524B-415E-B1F2-E2F00E6FE07A}" type="datetimeFigureOut">
              <a:rPr lang="en-US" smtClean="0"/>
              <a:pPr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2CCD5-B4ED-44EC-BC9E-1163ACA2C0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9714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685800"/>
            <a:ext cx="5638800" cy="2667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Health and Wellness </a:t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Internship</a:t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SUNY Oneonta Health Education Office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9400" y="3962400"/>
            <a:ext cx="35052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Christina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Valenti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Fall 2012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862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Internship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120 Hours located both inside and outside the office of Health Education</a:t>
            </a:r>
          </a:p>
          <a:p>
            <a:r>
              <a:rPr lang="en-US" dirty="0" smtClean="0"/>
              <a:t>Under the supervision of Rebecca Harrington, campus health educator</a:t>
            </a:r>
          </a:p>
          <a:p>
            <a:r>
              <a:rPr lang="en-US" dirty="0" smtClean="0"/>
              <a:t>Worked on many activities for </a:t>
            </a:r>
            <a:r>
              <a:rPr lang="en-US" dirty="0" smtClean="0"/>
              <a:t>the Office of Health Education regarding various </a:t>
            </a:r>
            <a:r>
              <a:rPr lang="en-US" dirty="0" smtClean="0"/>
              <a:t>h</a:t>
            </a:r>
            <a:r>
              <a:rPr lang="en-US" dirty="0" smtClean="0"/>
              <a:t>ealth issues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920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Freggies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October 2 in </a:t>
            </a:r>
            <a:r>
              <a:rPr lang="en-US" dirty="0" err="1" smtClean="0"/>
              <a:t>MyKitchen</a:t>
            </a:r>
            <a:r>
              <a:rPr lang="en-US" dirty="0" smtClean="0"/>
              <a:t> in Mills Dining Hall</a:t>
            </a:r>
          </a:p>
          <a:p>
            <a:r>
              <a:rPr lang="en-US" dirty="0" smtClean="0"/>
              <a:t>Oneonta’s largest salad bar</a:t>
            </a:r>
          </a:p>
          <a:p>
            <a:r>
              <a:rPr lang="en-US" dirty="0" smtClean="0"/>
              <a:t>Encouraged guests to make healthy salad topping choices and gave them advice on how to do so.</a:t>
            </a:r>
            <a:endParaRPr lang="en-US" dirty="0"/>
          </a:p>
        </p:txBody>
      </p:sp>
      <p:pic>
        <p:nvPicPr>
          <p:cNvPr id="5" name="Content Placeholder 4" descr="freggie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67200" y="1828800"/>
            <a:ext cx="4706408" cy="3529806"/>
          </a:xfrm>
        </p:spPr>
      </p:pic>
    </p:spTree>
    <p:extLst>
      <p:ext uri="{BB962C8B-B14F-4D97-AF65-F5344CB8AC3E}">
        <p14:creationId xmlns:p14="http://schemas.microsoft.com/office/powerpoint/2010/main" xmlns="" val="122338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Alcohol and Other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4958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Went to AOD committee meetings twice a month.</a:t>
            </a:r>
          </a:p>
          <a:p>
            <a:r>
              <a:rPr lang="en-US" dirty="0" smtClean="0"/>
              <a:t>Discussed ways to decrease the growing number of emergency alcohol transports of students.</a:t>
            </a:r>
          </a:p>
          <a:p>
            <a:r>
              <a:rPr lang="en-US" dirty="0" smtClean="0"/>
              <a:t>Alcohol Awareness week was Oct 8-12, there was tabling in the quad with games set up to demonstrate how neurotransmitters in the brain work during addiction.</a:t>
            </a:r>
          </a:p>
          <a:p>
            <a:r>
              <a:rPr lang="en-US" dirty="0" smtClean="0"/>
              <a:t>T-shirts were individually made in the office of Health Education, students got to choose what their high was to put on the shirt.</a:t>
            </a:r>
            <a:endParaRPr lang="en-US" dirty="0"/>
          </a:p>
        </p:txBody>
      </p:sp>
      <p:pic>
        <p:nvPicPr>
          <p:cNvPr id="5" name="Content Placeholder 4" descr="blank is my high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57800" y="1600200"/>
            <a:ext cx="3106936" cy="4142582"/>
          </a:xfrm>
        </p:spPr>
      </p:pic>
    </p:spTree>
    <p:extLst>
      <p:ext uri="{BB962C8B-B14F-4D97-AF65-F5344CB8AC3E}">
        <p14:creationId xmlns:p14="http://schemas.microsoft.com/office/powerpoint/2010/main" xmlns="" val="313278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Freshman 15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October 9</a:t>
            </a:r>
            <a:r>
              <a:rPr lang="en-US" baseline="30000" dirty="0" smtClean="0"/>
              <a:t>th</a:t>
            </a:r>
            <a:r>
              <a:rPr lang="en-US" dirty="0" smtClean="0"/>
              <a:t> in Tobey Hall</a:t>
            </a:r>
          </a:p>
          <a:p>
            <a:r>
              <a:rPr lang="en-US" dirty="0" smtClean="0"/>
              <a:t>Put on a presentation with 2 other interns, providing information on how to avoid gaining weight in college.</a:t>
            </a:r>
            <a:endParaRPr lang="en-US" dirty="0"/>
          </a:p>
        </p:txBody>
      </p:sp>
      <p:pic>
        <p:nvPicPr>
          <p:cNvPr id="4098" name="Picture 2" descr="http://bistromd.com/images/Articles/avoid-the-freshman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4038600"/>
            <a:ext cx="3657600" cy="24171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9718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C.H.O.I.C.E.S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CHOICES (Choosing Healthier Options in the College Environment Successfully) meets every Friday at 3pm.</a:t>
            </a:r>
          </a:p>
          <a:p>
            <a:r>
              <a:rPr lang="en-US" dirty="0" smtClean="0"/>
              <a:t>This semester we practiced a lot of meditation.</a:t>
            </a:r>
          </a:p>
          <a:p>
            <a:r>
              <a:rPr lang="en-US" dirty="0" smtClean="0"/>
              <a:t>We also made goodie bags for Random Acts of Kindness Day in November and gave them out to people on campus, encouraging them to pay it forward.</a:t>
            </a:r>
          </a:p>
          <a:p>
            <a:r>
              <a:rPr lang="en-US" dirty="0" smtClean="0"/>
              <a:t>Find the microbes.</a:t>
            </a:r>
          </a:p>
          <a:p>
            <a:endParaRPr lang="en-US" dirty="0"/>
          </a:p>
        </p:txBody>
      </p:sp>
      <p:pic>
        <p:nvPicPr>
          <p:cNvPr id="5" name="Content Placeholder 4" descr="random act of kindnes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68565" y="1600200"/>
            <a:ext cx="3397870" cy="4525963"/>
          </a:xfrm>
        </p:spPr>
      </p:pic>
    </p:spTree>
    <p:extLst>
      <p:ext uri="{BB962C8B-B14F-4D97-AF65-F5344CB8AC3E}">
        <p14:creationId xmlns:p14="http://schemas.microsoft.com/office/powerpoint/2010/main" xmlns="" val="420630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Hump Day Wagon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1447800"/>
            <a:ext cx="4114800" cy="4754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Every Wednesday throughout the semester</a:t>
            </a:r>
          </a:p>
          <a:p>
            <a:r>
              <a:rPr lang="en-US" dirty="0" smtClean="0"/>
              <a:t>Out around campus, or inside the library when the weather was bad</a:t>
            </a:r>
          </a:p>
          <a:p>
            <a:r>
              <a:rPr lang="en-US" dirty="0" smtClean="0"/>
              <a:t>Offers different items to help encourage safe sex practices</a:t>
            </a:r>
          </a:p>
          <a:p>
            <a:r>
              <a:rPr lang="en-US" dirty="0" smtClean="0"/>
              <a:t>Students enjoy it.</a:t>
            </a:r>
            <a:endParaRPr lang="en-US" dirty="0"/>
          </a:p>
        </p:txBody>
      </p:sp>
      <p:pic>
        <p:nvPicPr>
          <p:cNvPr id="4" name="Picture 3" descr="hump day wag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057400"/>
            <a:ext cx="42672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4848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Nutrition Bingo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December 3 in Tobey Hall</a:t>
            </a:r>
          </a:p>
          <a:p>
            <a:r>
              <a:rPr lang="en-US" dirty="0" smtClean="0"/>
              <a:t>Presentation on the 12 Healthy Days of Christmas</a:t>
            </a:r>
          </a:p>
          <a:p>
            <a:r>
              <a:rPr lang="en-US" dirty="0" smtClean="0"/>
              <a:t>Gave students materials to play “Nutrition Bingo” throughout the week.</a:t>
            </a:r>
          </a:p>
          <a:p>
            <a:r>
              <a:rPr lang="en-US" dirty="0" smtClean="0"/>
              <a:t>Will be continued next semester.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313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Health and Wellness  Internship SUNY Oneonta Health Education Office</vt:lpstr>
      <vt:lpstr>Internship Overview</vt:lpstr>
      <vt:lpstr>Freggies</vt:lpstr>
      <vt:lpstr>Alcohol and Other Drugs</vt:lpstr>
      <vt:lpstr>Freshman 15 Presentation</vt:lpstr>
      <vt:lpstr>C.H.O.I.C.E.S</vt:lpstr>
      <vt:lpstr>Hump Day Wagon</vt:lpstr>
      <vt:lpstr>Nutrition Bingo</vt:lpstr>
    </vt:vector>
  </TitlesOfParts>
  <Company>SUNY College at Oneonta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and Wellness  Internship</dc:title>
  <dc:creator>choices</dc:creator>
  <cp:lastModifiedBy>Christina</cp:lastModifiedBy>
  <cp:revision>11</cp:revision>
  <dcterms:created xsi:type="dcterms:W3CDTF">2012-11-28T18:23:04Z</dcterms:created>
  <dcterms:modified xsi:type="dcterms:W3CDTF">2012-12-07T19:21:37Z</dcterms:modified>
</cp:coreProperties>
</file>